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58" r:id="rId3"/>
    <p:sldId id="257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13" autoAdjust="0"/>
  </p:normalViewPr>
  <p:slideViewPr>
    <p:cSldViewPr>
      <p:cViewPr>
        <p:scale>
          <a:sx n="100" d="100"/>
          <a:sy n="100" d="100"/>
        </p:scale>
        <p:origin x="-702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440FA-6E4C-4144-8EB0-48BAAA79BE41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37511-03D8-4A0C-8C3E-A0045A16E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Position Data: Each point represents the lateral position of the anemometer relative to the tether point and its altitude.  Marker color indicates timestamp of data. Color</a:t>
            </a:r>
            <a:r>
              <a:rPr lang="en-US" baseline="0" dirty="0" smtClean="0"/>
              <a:t> change from red to blue indicates change in time.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37511-03D8-4A0C-8C3E-A0045A16EB5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Wind velocity and altitude</a:t>
            </a:r>
            <a:r>
              <a:rPr lang="en-US" baseline="0" dirty="0" smtClean="0"/>
              <a:t> data for duration of measurements from 02-06-11.  The top plot is altitude (0 is sea level) in meters at 0.1 s time resolution. The middle plot is a 60 s smoothed plot of the vertical wind velocity.  An increasing value on the chart indicates an increase in the value of a wind vector pointed upward.   The bottom plot is a 60 s smoothed trace of the magnitude of the horizontal component (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[V</a:t>
            </a:r>
            <a:r>
              <a:rPr lang="en-US" baseline="-25000" dirty="0" smtClean="0"/>
              <a:t>n</a:t>
            </a:r>
            <a:r>
              <a:rPr lang="en-US" baseline="30000" dirty="0" smtClean="0"/>
              <a:t>2</a:t>
            </a:r>
            <a:r>
              <a:rPr lang="en-US" baseline="0" dirty="0" smtClean="0"/>
              <a:t> + V</a:t>
            </a:r>
            <a:r>
              <a:rPr lang="en-US" baseline="-25000" dirty="0" smtClean="0"/>
              <a:t>w</a:t>
            </a:r>
            <a:r>
              <a:rPr lang="en-US" baseline="30000" dirty="0" smtClean="0"/>
              <a:t>2</a:t>
            </a:r>
            <a:r>
              <a:rPr lang="en-US" baseline="0" dirty="0" smtClean="0"/>
              <a:t>]) with an arrow every 2 minutes indicating the wind direction.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37511-03D8-4A0C-8C3E-A0045A16EB5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as before but for 2-08-11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37511-03D8-4A0C-8C3E-A0045A16EB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as before but for 2-12-11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37511-03D8-4A0C-8C3E-A0045A16EB5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257-FBAF-4A49-8DA0-2440199E826B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3975-65A9-402B-B8C0-88297029C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257-FBAF-4A49-8DA0-2440199E826B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3975-65A9-402B-B8C0-88297029C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257-FBAF-4A49-8DA0-2440199E826B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3975-65A9-402B-B8C0-88297029C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257-FBAF-4A49-8DA0-2440199E826B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3975-65A9-402B-B8C0-88297029C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257-FBAF-4A49-8DA0-2440199E826B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3975-65A9-402B-B8C0-88297029C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257-FBAF-4A49-8DA0-2440199E826B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3975-65A9-402B-B8C0-88297029C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257-FBAF-4A49-8DA0-2440199E826B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3975-65A9-402B-B8C0-88297029C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257-FBAF-4A49-8DA0-2440199E826B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3975-65A9-402B-B8C0-88297029C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257-FBAF-4A49-8DA0-2440199E826B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3975-65A9-402B-B8C0-88297029C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257-FBAF-4A49-8DA0-2440199E826B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3975-65A9-402B-B8C0-88297029C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257-FBAF-4A49-8DA0-2440199E826B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3975-65A9-402B-B8C0-88297029C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09257-FBAF-4A49-8DA0-2440199E826B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43975-65A9-402B-B8C0-88297029C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contrast="-20000"/>
          </a:blip>
          <a:srcRect/>
          <a:stretch>
            <a:fillRect/>
          </a:stretch>
        </p:blipFill>
        <p:spPr bwMode="auto">
          <a:xfrm>
            <a:off x="-799540" y="-381000"/>
            <a:ext cx="8343340" cy="638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lum contrast="-24000"/>
          </a:blip>
          <a:srcRect l="16229" t="73529" r="13977" b="9804"/>
          <a:stretch>
            <a:fillRect/>
          </a:stretch>
        </p:blipFill>
        <p:spPr bwMode="auto">
          <a:xfrm>
            <a:off x="652742" y="5867400"/>
            <a:ext cx="583602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943600" y="533400"/>
            <a:ext cx="32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Eglin Air Force Base</a:t>
            </a:r>
          </a:p>
          <a:p>
            <a:r>
              <a:rPr lang="en-US" b="1" dirty="0" smtClean="0"/>
              <a:t>2-(06,08,12)-2011 </a:t>
            </a:r>
          </a:p>
          <a:p>
            <a:r>
              <a:rPr lang="en-US" b="1" dirty="0" smtClean="0"/>
              <a:t>Sonic Anemometer Data Verification and Analysis </a:t>
            </a:r>
          </a:p>
          <a:p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" y="990600"/>
            <a:ext cx="6766560" cy="517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" y="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Preliminary results 2-06-11</a:t>
            </a:r>
            <a:endParaRPr lang="en-US" sz="36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2438400" y="41910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14600" y="3781425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6766560" cy="517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" y="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Preliminary results 2-08-11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838200"/>
            <a:ext cx="6766560" cy="517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" y="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Preliminary results 2-12-11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177</Words>
  <Application>Microsoft Office PowerPoint</Application>
  <PresentationFormat>On-screen Show (4:3)</PresentationFormat>
  <Paragraphs>15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US-EPA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WSteve03</dc:creator>
  <cp:lastModifiedBy>Gullett, Brian</cp:lastModifiedBy>
  <cp:revision>12</cp:revision>
  <dcterms:created xsi:type="dcterms:W3CDTF">2011-04-27T19:26:55Z</dcterms:created>
  <dcterms:modified xsi:type="dcterms:W3CDTF">2011-05-02T19:47:46Z</dcterms:modified>
</cp:coreProperties>
</file>